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410" r:id="rId3"/>
    <p:sldId id="411" r:id="rId4"/>
    <p:sldId id="413" r:id="rId5"/>
    <p:sldId id="412" r:id="rId6"/>
    <p:sldId id="415" r:id="rId7"/>
    <p:sldId id="414" r:id="rId8"/>
    <p:sldId id="3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46" autoAdjust="0"/>
    <p:restoredTop sz="72382" autoAdjust="0"/>
  </p:normalViewPr>
  <p:slideViewPr>
    <p:cSldViewPr snapToGrid="0">
      <p:cViewPr varScale="1">
        <p:scale>
          <a:sx n="83" d="100"/>
          <a:sy n="83" d="100"/>
        </p:scale>
        <p:origin x="15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4456F-B1BD-40F3-A332-86AF1724C528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BAF4C-80E7-4BC0-9B81-78C1E2CB5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85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BAF4C-80E7-4BC0-9B81-78C1E2CB5DC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060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BAF4C-80E7-4BC0-9B81-78C1E2CB5DC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326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BAF4C-80E7-4BC0-9B81-78C1E2CB5DC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96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51DE5-4644-41CE-8296-2EF4119C587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97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0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4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3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492850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635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1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190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28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7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36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2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59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0AFE9-9296-4DBB-A8B8-AB791C85B992}" type="datetimeFigureOut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808A0-56BF-4ED7-BAF3-C4C9474EC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62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idta.org/odma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1938" y="4774346"/>
            <a:ext cx="9308123" cy="1655762"/>
          </a:xfrm>
        </p:spPr>
        <p:txBody>
          <a:bodyPr>
            <a:normAutofit/>
          </a:bodyPr>
          <a:lstStyle/>
          <a:p>
            <a:r>
              <a:rPr lang="en-US" dirty="0" smtClean="0"/>
              <a:t>Washington/Baltimore High Intensity Drug Trafficking Areas (W/B HIDTA)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969" y="175846"/>
            <a:ext cx="3196472" cy="151746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406" y="1693312"/>
            <a:ext cx="7613007" cy="300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78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76140" y="1062073"/>
            <a:ext cx="9144000" cy="4716462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/>
              <a:t>What Can </a:t>
            </a:r>
            <a:r>
              <a:rPr lang="en-US" sz="6600" b="1" dirty="0"/>
              <a:t>A</a:t>
            </a:r>
            <a:r>
              <a:rPr lang="en-US" sz="6600" b="1" dirty="0" smtClean="0"/>
              <a:t>n Agency Administrator Do?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14535265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Add Additional </a:t>
            </a:r>
            <a:r>
              <a:rPr lang="en-US" dirty="0"/>
              <a:t>U</a:t>
            </a:r>
            <a:r>
              <a:rPr lang="en-US" dirty="0" smtClean="0"/>
              <a:t>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521" y="1362638"/>
            <a:ext cx="10515600" cy="4351338"/>
          </a:xfrm>
        </p:spPr>
        <p:txBody>
          <a:bodyPr/>
          <a:lstStyle/>
          <a:p>
            <a:pPr lvl="0"/>
            <a:r>
              <a:rPr lang="en-US" sz="2400" dirty="0"/>
              <a:t>Assigned Administrator for an Agency can grant Level II access:</a:t>
            </a:r>
            <a:endParaRPr lang="en-US" sz="2000" dirty="0"/>
          </a:p>
          <a:p>
            <a:pPr lvl="1"/>
            <a:r>
              <a:rPr lang="en-US" sz="2000" dirty="0"/>
              <a:t>Assigned Administrator will click on Manage&gt;Your Agency in the Level </a:t>
            </a:r>
            <a:r>
              <a:rPr lang="en-US" sz="2000" dirty="0" smtClean="0"/>
              <a:t>I </a:t>
            </a:r>
            <a:r>
              <a:rPr lang="en-US" sz="2000" dirty="0"/>
              <a:t>platform</a:t>
            </a:r>
            <a:endParaRPr lang="en-US" sz="1800" dirty="0"/>
          </a:p>
          <a:p>
            <a:pPr lvl="1"/>
            <a:r>
              <a:rPr lang="en-US" sz="2000" dirty="0"/>
              <a:t>Click on “User Management</a:t>
            </a:r>
            <a:r>
              <a:rPr lang="en-US" sz="2000" dirty="0" smtClean="0"/>
              <a:t>” and click “edit”</a:t>
            </a:r>
            <a:endParaRPr lang="en-US" sz="2000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2888808"/>
            <a:ext cx="971550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3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829" y="1303110"/>
            <a:ext cx="10515600" cy="4351338"/>
          </a:xfrm>
        </p:spPr>
        <p:txBody>
          <a:bodyPr/>
          <a:lstStyle/>
          <a:p>
            <a:pPr lvl="0"/>
            <a:r>
              <a:rPr lang="en-US" sz="2400" dirty="0"/>
              <a:t>Assigned Administrator for an Agency can </a:t>
            </a:r>
            <a:r>
              <a:rPr lang="en-US" sz="2400" dirty="0" smtClean="0"/>
              <a:t>restrict </a:t>
            </a:r>
            <a:r>
              <a:rPr lang="en-US" sz="2400" dirty="0"/>
              <a:t>Level II access:</a:t>
            </a:r>
            <a:endParaRPr lang="en-US" sz="2000" dirty="0"/>
          </a:p>
          <a:p>
            <a:pPr lvl="1"/>
            <a:r>
              <a:rPr lang="en-US" sz="2000" dirty="0"/>
              <a:t>Assigned Administrator will click on Manage&gt;Your Agency in the Level </a:t>
            </a:r>
            <a:r>
              <a:rPr lang="en-US" sz="2000" dirty="0" smtClean="0"/>
              <a:t>I </a:t>
            </a:r>
            <a:r>
              <a:rPr lang="en-US" sz="2000" dirty="0"/>
              <a:t>platform</a:t>
            </a:r>
            <a:endParaRPr lang="en-US" sz="1800" dirty="0"/>
          </a:p>
          <a:p>
            <a:pPr lvl="1"/>
            <a:r>
              <a:rPr lang="en-US" sz="2000" dirty="0"/>
              <a:t>Click on “User Management</a:t>
            </a:r>
            <a:r>
              <a:rPr lang="en-US" sz="2000" dirty="0" smtClean="0"/>
              <a:t>”</a:t>
            </a:r>
          </a:p>
          <a:p>
            <a:pPr lvl="1"/>
            <a:r>
              <a:rPr lang="en-US" sz="2000" dirty="0" smtClean="0"/>
              <a:t>Use the approve, unapprove, and edit buttons</a:t>
            </a:r>
            <a:endParaRPr lang="en-US" sz="1600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875" y="2795225"/>
            <a:ext cx="5810250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38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Grant/Restrict Permissions For Users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235"/>
            <a:ext cx="10515600" cy="4351338"/>
          </a:xfrm>
        </p:spPr>
        <p:txBody>
          <a:bodyPr/>
          <a:lstStyle/>
          <a:p>
            <a:r>
              <a:rPr lang="en-US" dirty="0" smtClean="0"/>
              <a:t>ODMAP administrators can set various permissions for Level I users in their Agency</a:t>
            </a:r>
          </a:p>
          <a:p>
            <a:pPr lvl="1"/>
            <a:r>
              <a:rPr lang="en-US" dirty="0" smtClean="0"/>
              <a:t>Click on Manage&gt;Your Agency&gt;User Management&gt;Select desired user and click “edit”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4746" y="3640757"/>
            <a:ext cx="6381138" cy="24131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862" y="3148445"/>
            <a:ext cx="4867275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46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Adding Spike Alerts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798" y="1304764"/>
            <a:ext cx="10515600" cy="4351338"/>
          </a:xfrm>
        </p:spPr>
        <p:txBody>
          <a:bodyPr/>
          <a:lstStyle/>
          <a:p>
            <a:r>
              <a:rPr lang="en-US" dirty="0"/>
              <a:t>Assigned Administrator will click on Manage&gt;Your </a:t>
            </a:r>
            <a:r>
              <a:rPr lang="en-US" dirty="0" smtClean="0"/>
              <a:t>Agency&gt;Spike Alert Management </a:t>
            </a:r>
            <a:r>
              <a:rPr lang="en-US" dirty="0"/>
              <a:t>in the Level </a:t>
            </a:r>
            <a:r>
              <a:rPr lang="en-US" dirty="0" smtClean="0"/>
              <a:t>I platform</a:t>
            </a:r>
          </a:p>
          <a:p>
            <a:pPr lvl="1"/>
            <a:r>
              <a:rPr lang="en-US" sz="2000" dirty="0" smtClean="0"/>
              <a:t>You can set a threshold of your preference, or the system will suggest a recommended threshold based on the data entered into ODMAP</a:t>
            </a:r>
          </a:p>
          <a:p>
            <a:pPr lvl="1"/>
            <a:r>
              <a:rPr lang="en-US" sz="2000" dirty="0" smtClean="0"/>
              <a:t>The recommended threshold is based off on the formula of 2 standard deviations above the mean.  Agencies that have not entered data (or much data) will be prompted with the default recommendation of 3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2934" y="3697167"/>
            <a:ext cx="6864309" cy="302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39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Spike Alert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488"/>
            <a:ext cx="10515600" cy="4351338"/>
          </a:xfrm>
        </p:spPr>
        <p:txBody>
          <a:bodyPr/>
          <a:lstStyle/>
          <a:p>
            <a:r>
              <a:rPr lang="en-US" dirty="0" smtClean="0"/>
              <a:t>Administrators can also view their spike alert history.  This list provides information on prior spikes for the specified areas and includes additional detailed information.</a:t>
            </a:r>
          </a:p>
          <a:p>
            <a:pPr lvl="1"/>
            <a:r>
              <a:rPr lang="en-US" dirty="0" smtClean="0"/>
              <a:t>Assigned </a:t>
            </a:r>
            <a:r>
              <a:rPr lang="en-US" dirty="0"/>
              <a:t>Administrator will click on Manage&gt;Your Agency in the Level </a:t>
            </a:r>
            <a:r>
              <a:rPr lang="en-US" dirty="0" smtClean="0"/>
              <a:t>I </a:t>
            </a:r>
            <a:r>
              <a:rPr lang="en-US" dirty="0"/>
              <a:t>platform</a:t>
            </a:r>
            <a:endParaRPr lang="en-US" sz="2000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515157"/>
            <a:ext cx="1101090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316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00" y="3556000"/>
            <a:ext cx="10641706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Jeff Beeson, Deputy Director </a:t>
            </a:r>
            <a:b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Washington/Baltimore HIDTA</a:t>
            </a:r>
            <a:b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www.hidta.org/odmap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301-489-1734 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0600" y="5035570"/>
            <a:ext cx="2615666" cy="12417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543" y="743578"/>
            <a:ext cx="4783220" cy="189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25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251</Words>
  <Application>Microsoft Office PowerPoint</Application>
  <PresentationFormat>Widescreen</PresentationFormat>
  <Paragraphs>26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What Can An Agency Administrator Do?</vt:lpstr>
      <vt:lpstr>Add Additional Users</vt:lpstr>
      <vt:lpstr>User Management</vt:lpstr>
      <vt:lpstr>Grant/Restrict Permissions For Users</vt:lpstr>
      <vt:lpstr>Adding Spike Alerts</vt:lpstr>
      <vt:lpstr>Spike Alert Management </vt:lpstr>
      <vt:lpstr>Jeff Beeson, Deputy Director  Washington/Baltimore HIDTA www.hidta.org/odmap      301-489-1734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Whiteman</dc:creator>
  <cp:lastModifiedBy>Alter, Aliese</cp:lastModifiedBy>
  <cp:revision>75</cp:revision>
  <dcterms:created xsi:type="dcterms:W3CDTF">2018-06-13T16:28:07Z</dcterms:created>
  <dcterms:modified xsi:type="dcterms:W3CDTF">2018-09-11T18:13:10Z</dcterms:modified>
</cp:coreProperties>
</file>